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51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9133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552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5355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42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4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25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28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945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53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6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3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59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23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65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03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5293" y="123656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在昔上帝默示聖經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Of Old the Word of God Was Given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在昔上帝默示聖經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Chai-cha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bek-si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要設恩典法度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un-tian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gave His Word through Holy Writ,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means of grace to be;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到時就差聖子降生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Seng-Kia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用死來開活路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lo.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when Christ came on earth to die,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way of Life we see.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主近臨終設立晚餐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lim-chiong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Boan-chhan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成做準當遺誌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performed the Holy rite,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memory to frame;</a:t>
            </a:r>
          </a:p>
        </p:txBody>
      </p:sp>
    </p:spTree>
    <p:extLst>
      <p:ext uri="{BB962C8B-B14F-4D97-AF65-F5344CB8AC3E}">
        <p14:creationId xmlns:p14="http://schemas.microsoft.com/office/powerpoint/2010/main" val="145030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使咱思念贖罪艱難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kan-lan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也望天堂福氣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Him who paid the price of sin,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joys might gain.</a:t>
            </a:r>
          </a:p>
        </p:txBody>
      </p:sp>
    </p:spTree>
    <p:extLst>
      <p:ext uri="{BB962C8B-B14F-4D97-AF65-F5344CB8AC3E}">
        <p14:creationId xmlns:p14="http://schemas.microsoft.com/office/powerpoint/2010/main" val="297048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照主命令咱坐筵席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ian-siah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擘餅捧杯祝謝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phang-poe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chiok-sia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His command the Feast we take,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blessed bread and wine;</a:t>
            </a:r>
          </a:p>
        </p:txBody>
      </p:sp>
    </p:spTree>
    <p:extLst>
      <p:ext uri="{BB962C8B-B14F-4D97-AF65-F5344CB8AC3E}">
        <p14:creationId xmlns:p14="http://schemas.microsoft.com/office/powerpoint/2010/main" val="41719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640433"/>
            <a:ext cx="9602788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大家與主交陪飲食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lim-chiah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親像在天上住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God in fellowship we eat,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Foretaste of Life divine.</a:t>
            </a:r>
          </a:p>
        </p:txBody>
      </p:sp>
    </p:spTree>
    <p:extLst>
      <p:ext uri="{BB962C8B-B14F-4D97-AF65-F5344CB8AC3E}">
        <p14:creationId xmlns:p14="http://schemas.microsoft.com/office/powerpoint/2010/main" val="3906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住在世間雖然有罪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與主交通有福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kau-thong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Although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mid’st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 we live on earth,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dearest Lord is nigh;</a:t>
            </a:r>
          </a:p>
        </p:txBody>
      </p:sp>
    </p:spTree>
    <p:extLst>
      <p:ext uri="{BB962C8B-B14F-4D97-AF65-F5344CB8AC3E}">
        <p14:creationId xmlns:p14="http://schemas.microsoft.com/office/powerpoint/2010/main" val="131553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總是不比與主聚會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Chong-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chu-hoe,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在天至聖的國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More glorious still with Him to dwell,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Holy realms on High.</a:t>
            </a:r>
          </a:p>
        </p:txBody>
      </p:sp>
    </p:spTree>
    <p:extLst>
      <p:ext uri="{BB962C8B-B14F-4D97-AF65-F5344CB8AC3E}">
        <p14:creationId xmlns:p14="http://schemas.microsoft.com/office/powerpoint/2010/main" val="21745457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865</TotalTime>
  <Words>378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在昔上帝默示聖經 Of Old the Word of God Was Given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96</cp:revision>
  <dcterms:created xsi:type="dcterms:W3CDTF">2020-01-10T06:25:13Z</dcterms:created>
  <dcterms:modified xsi:type="dcterms:W3CDTF">2020-11-13T06:39:03Z</dcterms:modified>
</cp:coreProperties>
</file>